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9" r:id="rId3"/>
    <p:sldId id="260" r:id="rId4"/>
    <p:sldId id="257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1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svg"/><Relationship Id="rId3" Type="http://schemas.openxmlformats.org/officeDocument/2006/relationships/image" Target="../media/image22.svg"/><Relationship Id="rId7" Type="http://schemas.openxmlformats.org/officeDocument/2006/relationships/image" Target="../media/image30.svg"/><Relationship Id="rId12" Type="http://schemas.openxmlformats.org/officeDocument/2006/relationships/image" Target="../media/image3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5" Type="http://schemas.openxmlformats.org/officeDocument/2006/relationships/image" Target="../media/image24.svg"/><Relationship Id="rId10" Type="http://schemas.openxmlformats.org/officeDocument/2006/relationships/image" Target="../media/image33.png"/><Relationship Id="rId4" Type="http://schemas.openxmlformats.org/officeDocument/2006/relationships/image" Target="../media/image23.png"/><Relationship Id="rId9" Type="http://schemas.openxmlformats.org/officeDocument/2006/relationships/image" Target="../media/image3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6.svg"/><Relationship Id="rId18" Type="http://schemas.openxmlformats.org/officeDocument/2006/relationships/image" Target="../media/image41.png"/><Relationship Id="rId3" Type="http://schemas.openxmlformats.org/officeDocument/2006/relationships/image" Target="../media/image22.svg"/><Relationship Id="rId21" Type="http://schemas.openxmlformats.org/officeDocument/2006/relationships/image" Target="../media/image44.svg"/><Relationship Id="rId7" Type="http://schemas.openxmlformats.org/officeDocument/2006/relationships/image" Target="../media/image30.svg"/><Relationship Id="rId12" Type="http://schemas.openxmlformats.org/officeDocument/2006/relationships/image" Target="../media/image35.png"/><Relationship Id="rId17" Type="http://schemas.openxmlformats.org/officeDocument/2006/relationships/image" Target="../media/image40.svg"/><Relationship Id="rId2" Type="http://schemas.openxmlformats.org/officeDocument/2006/relationships/image" Target="../media/image21.png"/><Relationship Id="rId16" Type="http://schemas.openxmlformats.org/officeDocument/2006/relationships/image" Target="../media/image39.png"/><Relationship Id="rId20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5" Type="http://schemas.openxmlformats.org/officeDocument/2006/relationships/image" Target="../media/image24.svg"/><Relationship Id="rId15" Type="http://schemas.openxmlformats.org/officeDocument/2006/relationships/image" Target="../media/image38.svg"/><Relationship Id="rId10" Type="http://schemas.openxmlformats.org/officeDocument/2006/relationships/image" Target="../media/image33.png"/><Relationship Id="rId19" Type="http://schemas.openxmlformats.org/officeDocument/2006/relationships/image" Target="../media/image42.svg"/><Relationship Id="rId4" Type="http://schemas.openxmlformats.org/officeDocument/2006/relationships/image" Target="../media/image23.png"/><Relationship Id="rId9" Type="http://schemas.openxmlformats.org/officeDocument/2006/relationships/image" Target="../media/image32.svg"/><Relationship Id="rId1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F51AC6-283A-4E55-9B6E-3F7F24EF0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03" y="417822"/>
            <a:ext cx="12143994" cy="1265562"/>
          </a:xfrm>
        </p:spPr>
        <p:txBody>
          <a:bodyPr>
            <a:normAutofit/>
          </a:bodyPr>
          <a:lstStyle/>
          <a:p>
            <a:pPr algn="r"/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r_norm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µ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, 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σ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)-&gt; </a:t>
            </a:r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float</a:t>
            </a:r>
            <a:endParaRPr lang="de-DE" cap="none" dirty="0"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ABE016F2-5B09-44AF-904A-B9A425EBAEBF}"/>
              </a:ext>
            </a:extLst>
          </p:cNvPr>
          <p:cNvSpPr txBox="1">
            <a:spLocks/>
          </p:cNvSpPr>
          <p:nvPr/>
        </p:nvSpPr>
        <p:spPr bwMode="blackWhite">
          <a:xfrm>
            <a:off x="24003" y="6068981"/>
            <a:ext cx="12143994" cy="60366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 fontScale="5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Montecarlo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 für 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µ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=0, 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σ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=1 (</a:t>
            </a:r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std.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 norm. </a:t>
            </a:r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Vert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.))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E7C942-170D-42F7-9ACB-593081911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0417" y="2034545"/>
            <a:ext cx="5863577" cy="390905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797FF4A-40BA-4308-AF22-38F2D6A803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006" y="2034545"/>
            <a:ext cx="5863578" cy="390905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C2417DFE-397F-4E97-AD21-29F6F340D4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6" y="2034544"/>
            <a:ext cx="5863576" cy="3909051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8D592C8E-5C3B-4E72-9BEB-6BABAE26FF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80414" y="2034543"/>
            <a:ext cx="5863577" cy="390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716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F51AC6-283A-4E55-9B6E-3F7F24EF0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03" y="417824"/>
            <a:ext cx="12143994" cy="1265562"/>
          </a:xfrm>
        </p:spPr>
        <p:txBody>
          <a:bodyPr>
            <a:normAutofit/>
          </a:bodyPr>
          <a:lstStyle/>
          <a:p>
            <a:pPr algn="r"/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r_norm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µ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, 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σ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)-&gt; </a:t>
            </a:r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float</a:t>
            </a:r>
            <a:endParaRPr lang="de-DE" cap="none" dirty="0"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ABE016F2-5B09-44AF-904A-B9A425EBAEBF}"/>
              </a:ext>
            </a:extLst>
          </p:cNvPr>
          <p:cNvSpPr txBox="1">
            <a:spLocks/>
          </p:cNvSpPr>
          <p:nvPr/>
        </p:nvSpPr>
        <p:spPr bwMode="blackWhite">
          <a:xfrm>
            <a:off x="24003" y="6068981"/>
            <a:ext cx="12143994" cy="60366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µ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=2, 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σ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=1                          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µ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=-2, 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σ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=2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0D0B345-F422-4F3F-B5BD-892DE1A32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06" y="2047382"/>
            <a:ext cx="5863607" cy="390907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4E5C66F-91E4-4409-A088-D5E4EEB2B9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0388" y="2047382"/>
            <a:ext cx="5863605" cy="390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35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F51AC6-283A-4E55-9B6E-3F7F24EF0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03" y="417824"/>
            <a:ext cx="12143994" cy="1265562"/>
          </a:xfrm>
        </p:spPr>
        <p:txBody>
          <a:bodyPr>
            <a:normAutofit/>
          </a:bodyPr>
          <a:lstStyle/>
          <a:p>
            <a:pPr algn="r"/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r_exp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λ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)-&gt; </a:t>
            </a:r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float</a:t>
            </a:r>
            <a:endParaRPr lang="de-DE" cap="none" dirty="0"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ABE016F2-5B09-44AF-904A-B9A425EBAEBF}"/>
              </a:ext>
            </a:extLst>
          </p:cNvPr>
          <p:cNvSpPr txBox="1">
            <a:spLocks/>
          </p:cNvSpPr>
          <p:nvPr/>
        </p:nvSpPr>
        <p:spPr bwMode="blackWhite">
          <a:xfrm>
            <a:off x="24003" y="6068981"/>
            <a:ext cx="12143994" cy="603668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de-DE" cap="none" dirty="0" err="1">
                <a:latin typeface="Consolas" panose="020B0609020204030204" pitchFamily="49" charset="0"/>
                <a:cs typeface="Times New Roman" panose="02020603050405020304" pitchFamily="18" charset="0"/>
              </a:rPr>
              <a:t>Montecarlo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 für 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λ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=1, und </a:t>
            </a:r>
            <a:r>
              <a:rPr lang="el-GR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λ</a:t>
            </a:r>
            <a:r>
              <a:rPr lang="de-DE" cap="none" dirty="0">
                <a:latin typeface="Consolas" panose="020B0609020204030204" pitchFamily="49" charset="0"/>
                <a:cs typeface="Times New Roman" panose="02020603050405020304" pitchFamily="18" charset="0"/>
              </a:rPr>
              <a:t>=2)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0D0B345-F422-4F3F-B5BD-892DE1A32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06" y="2047382"/>
            <a:ext cx="5863607" cy="390907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4E5C66F-91E4-4409-A088-D5E4EEB2B9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0388" y="2047382"/>
            <a:ext cx="5863605" cy="390907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42ED431-0B25-4023-9DE5-3429624917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06" y="2047381"/>
            <a:ext cx="5863606" cy="390907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C820F8F-79B3-4E9B-B17E-0CD396B641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80386" y="2047381"/>
            <a:ext cx="5863605" cy="390907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5E3207B-BFF8-4624-89B6-95A565100F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80383" y="2047380"/>
            <a:ext cx="5863605" cy="390907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08E621F-C51F-474E-B61A-B3AA8486C21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000" y="2047380"/>
            <a:ext cx="5863605" cy="390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29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43D8AA0-0395-4CAD-A245-D5F7F49B24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3164" y="2961272"/>
            <a:ext cx="5285954" cy="352396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F7CFF55-78D7-4C16-A81F-0F25858CD3CC}"/>
              </a:ext>
            </a:extLst>
          </p:cNvPr>
          <p:cNvSpPr txBox="1"/>
          <p:nvPr/>
        </p:nvSpPr>
        <p:spPr>
          <a:xfrm>
            <a:off x="402836" y="745516"/>
            <a:ext cx="4251460" cy="5366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ts val="1000"/>
              </a:spcBef>
              <a:buClr>
                <a:schemeClr val="accent2"/>
              </a:buClr>
            </a:pPr>
            <a:r>
              <a:rPr lang="en-US" dirty="0" err="1">
                <a:solidFill>
                  <a:schemeClr val="bg1"/>
                </a:solidFill>
              </a:rPr>
              <a:t>Nachvollziehung</a:t>
            </a:r>
            <a:r>
              <a:rPr lang="en-US" dirty="0">
                <a:solidFill>
                  <a:schemeClr val="bg1"/>
                </a:solidFill>
              </a:rPr>
              <a:t> der </a:t>
            </a:r>
            <a:r>
              <a:rPr lang="en-US" dirty="0" err="1">
                <a:solidFill>
                  <a:schemeClr val="bg1"/>
                </a:solidFill>
              </a:rPr>
              <a:t>Beispielwerte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dirty="0" err="1">
                <a:solidFill>
                  <a:schemeClr val="bg1"/>
                </a:solidFill>
              </a:rPr>
              <a:t>Norm.Vert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defTabSz="914400">
              <a:spcBef>
                <a:spcPts val="1000"/>
              </a:spcBef>
              <a:buClr>
                <a:schemeClr val="accent2"/>
              </a:buClr>
            </a:pPr>
            <a:r>
              <a:rPr lang="en-US" dirty="0">
                <a:solidFill>
                  <a:schemeClr val="bg1"/>
                </a:solidFill>
              </a:rPr>
              <a:t>b=10, </a:t>
            </a:r>
            <a:r>
              <a:rPr lang="el-GR" dirty="0">
                <a:solidFill>
                  <a:schemeClr val="bg1"/>
                </a:solidFill>
              </a:rPr>
              <a:t>σ</a:t>
            </a:r>
            <a:r>
              <a:rPr lang="de-DE" dirty="0">
                <a:solidFill>
                  <a:schemeClr val="bg1"/>
                </a:solidFill>
              </a:rPr>
              <a:t>=1</a:t>
            </a:r>
          </a:p>
          <a:p>
            <a:pPr defTabSz="914400">
              <a:spcBef>
                <a:spcPts val="1000"/>
              </a:spcBef>
              <a:buClr>
                <a:schemeClr val="accent2"/>
              </a:buClr>
            </a:pPr>
            <a:r>
              <a:rPr lang="de-DE" dirty="0">
                <a:solidFill>
                  <a:schemeClr val="bg1"/>
                </a:solidFill>
              </a:rPr>
              <a:t>-&gt; </a:t>
            </a:r>
            <a:r>
              <a:rPr lang="de-DE" dirty="0" err="1">
                <a:solidFill>
                  <a:schemeClr val="bg1"/>
                </a:solidFill>
              </a:rPr>
              <a:t>x_opt</a:t>
            </a:r>
            <a:r>
              <a:rPr lang="de-DE" dirty="0">
                <a:solidFill>
                  <a:schemeClr val="bg1"/>
                </a:solidFill>
              </a:rPr>
              <a:t> = 1.72 mit 2.15 min durchschn. Wartezeit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7C5A814-2D4F-403F-87E7-51A19D6D19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73453" y="204310"/>
            <a:ext cx="6875385" cy="458359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6E459E6-6D1C-4362-B796-A9AED699AB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3162" y="2959099"/>
            <a:ext cx="5285954" cy="352396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DD0C201-350D-4C70-A307-A99D0DB071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73451" y="204310"/>
            <a:ext cx="6875385" cy="458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199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43D8AA0-0395-4CAD-A245-D5F7F49B24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3164" y="2961272"/>
            <a:ext cx="5285954" cy="352396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F7CFF55-78D7-4C16-A81F-0F25858CD3CC}"/>
              </a:ext>
            </a:extLst>
          </p:cNvPr>
          <p:cNvSpPr txBox="1"/>
          <p:nvPr/>
        </p:nvSpPr>
        <p:spPr>
          <a:xfrm>
            <a:off x="402836" y="745516"/>
            <a:ext cx="4251460" cy="5366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BAFB5"/>
              </a:buClr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Nachvollziehung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der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Beispielwerte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(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Norm.Vert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BAFB5"/>
              </a:buClr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b=10, 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+mn-cs"/>
              </a:rPr>
              <a:t>σ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=0.5</a:t>
            </a:r>
          </a:p>
          <a:p>
            <a:pPr lvl="0" defTabSz="914400">
              <a:spcBef>
                <a:spcPts val="1000"/>
              </a:spcBef>
              <a:buClr>
                <a:srgbClr val="9BAFB5"/>
              </a:buClr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-&gt;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x_opt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= </a:t>
            </a:r>
            <a:r>
              <a:rPr lang="de-DE" dirty="0">
                <a:solidFill>
                  <a:srgbClr val="FFFFFF"/>
                </a:solidFill>
              </a:rPr>
              <a:t>0.98 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mit </a:t>
            </a:r>
            <a:r>
              <a:rPr lang="de-DE" dirty="0">
                <a:solidFill>
                  <a:srgbClr val="FFFFFF"/>
                </a:solidFill>
              </a:rPr>
              <a:t>1.22 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min durchschn. Wartezeit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7C5A814-2D4F-403F-87E7-51A19D6D19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73453" y="204310"/>
            <a:ext cx="6875385" cy="45835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298010E4-73AA-43E5-BA70-074D153331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73451" y="204310"/>
            <a:ext cx="6875385" cy="45835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B88E04-FA2C-4150-A028-7BAB927B36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3162" y="2959100"/>
            <a:ext cx="5285954" cy="352396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6BEAEDE-7439-4D44-9D18-95CAD0D5D7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39907" y="2956927"/>
            <a:ext cx="5289212" cy="3526141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41239FCC-1DCE-443F-8D99-E0CB95C7E43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073449" y="204309"/>
            <a:ext cx="6875387" cy="458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415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43D8AA0-0395-4CAD-A245-D5F7F49B24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3164" y="2961272"/>
            <a:ext cx="5285954" cy="352396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F7CFF55-78D7-4C16-A81F-0F25858CD3CC}"/>
              </a:ext>
            </a:extLst>
          </p:cNvPr>
          <p:cNvSpPr txBox="1"/>
          <p:nvPr/>
        </p:nvSpPr>
        <p:spPr>
          <a:xfrm>
            <a:off x="402836" y="745516"/>
            <a:ext cx="4251460" cy="5366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BAFB5"/>
              </a:buClr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Nachvollziehung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der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Beispielwerte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(Exp. Vert.)</a:t>
            </a:r>
          </a:p>
          <a:p>
            <a:pPr lvl="0" defTabSz="914400">
              <a:spcBef>
                <a:spcPts val="1000"/>
              </a:spcBef>
              <a:buClr>
                <a:srgbClr val="9BAFB5"/>
              </a:buClr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b=10, </a:t>
            </a:r>
            <a:r>
              <a:rPr lang="el-GR" dirty="0">
                <a:solidFill>
                  <a:srgbClr val="FFFFFF"/>
                </a:solidFill>
              </a:rPr>
              <a:t>λ</a:t>
            </a:r>
            <a:r>
              <a:rPr lang="de-DE" dirty="0">
                <a:solidFill>
                  <a:srgbClr val="FFFFFF"/>
                </a:solidFill>
              </a:rPr>
              <a:t> = 1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lvl="0" defTabSz="914400">
              <a:spcBef>
                <a:spcPts val="1000"/>
              </a:spcBef>
              <a:buClr>
                <a:srgbClr val="9BAFB5"/>
              </a:buClr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-&gt;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x_opt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= </a:t>
            </a:r>
            <a:r>
              <a:rPr lang="de-DE" dirty="0">
                <a:solidFill>
                  <a:srgbClr val="FFFFFF"/>
                </a:solidFill>
              </a:rPr>
              <a:t>2.37 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mit </a:t>
            </a:r>
            <a:r>
              <a:rPr lang="de-DE" dirty="0">
                <a:solidFill>
                  <a:srgbClr val="FFFFFF"/>
                </a:solidFill>
              </a:rPr>
              <a:t>2.26 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min durchschn. Wartezeit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7C5A814-2D4F-403F-87E7-51A19D6D19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73453" y="204310"/>
            <a:ext cx="6875385" cy="45835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298010E4-73AA-43E5-BA70-074D153331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73451" y="204310"/>
            <a:ext cx="6875385" cy="45835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B88E04-FA2C-4150-A028-7BAB927B36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3162" y="2959100"/>
            <a:ext cx="5285954" cy="352396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6BEAEDE-7439-4D44-9D18-95CAD0D5D7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39907" y="2956927"/>
            <a:ext cx="5289212" cy="3526141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41239FCC-1DCE-443F-8D99-E0CB95C7E43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073449" y="204309"/>
            <a:ext cx="6875387" cy="458359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0B93A94-9EE8-4EA4-B89A-B3D6909D619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073447" y="204307"/>
            <a:ext cx="6875389" cy="458359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EDE6E1E-8968-4DDB-88C6-3D3FA38E2D3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39907" y="2956927"/>
            <a:ext cx="5285954" cy="352396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446A7F9-6ECA-4AC8-A306-444341B67D3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073452" y="204306"/>
            <a:ext cx="6875385" cy="458359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16DF1DB-E3FB-4D81-8EAD-7F3D1EEC5AF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249671" y="2959096"/>
            <a:ext cx="5282700" cy="352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522117"/>
      </p:ext>
    </p:extLst>
  </p:cSld>
  <p:clrMapOvr>
    <a:masterClrMapping/>
  </p:clrMapOvr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TM10001115[[fn=Paket]]</Template>
  <TotalTime>0</TotalTime>
  <Words>149</Words>
  <Application>Microsoft Office PowerPoint</Application>
  <PresentationFormat>Breitbild</PresentationFormat>
  <Paragraphs>15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2" baseType="lpstr">
      <vt:lpstr>Arial</vt:lpstr>
      <vt:lpstr>Consolas</vt:lpstr>
      <vt:lpstr>Corbel</vt:lpstr>
      <vt:lpstr>Gill Sans MT</vt:lpstr>
      <vt:lpstr>Times New Roman</vt:lpstr>
      <vt:lpstr>Paket</vt:lpstr>
      <vt:lpstr>r_norm(µ, σ)-&gt; float</vt:lpstr>
      <vt:lpstr>r_norm(µ, σ)-&gt; float</vt:lpstr>
      <vt:lpstr>r_exp(λ)-&gt; float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r_norm(mu, sigma) -&gt; float mit mu=0,sigma=1 (std. norm. Vert.)</dc:title>
  <dc:creator>Alexander Wiens</dc:creator>
  <cp:lastModifiedBy>Alexander Wiens</cp:lastModifiedBy>
  <cp:revision>20</cp:revision>
  <dcterms:created xsi:type="dcterms:W3CDTF">2018-04-29T10:53:09Z</dcterms:created>
  <dcterms:modified xsi:type="dcterms:W3CDTF">2018-05-07T13:53:13Z</dcterms:modified>
</cp:coreProperties>
</file>